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E049-F41E-4206-8EBC-8FBB9058623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029CC-22DC-41EB-9B67-F9E6419A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44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E049-F41E-4206-8EBC-8FBB9058623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029CC-22DC-41EB-9B67-F9E6419A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600" b="1" smtClean="0"/>
              <a:t>Inductance, Capacitance</a:t>
            </a:r>
            <a:br>
              <a:rPr lang="en-US" sz="4600" b="1" smtClean="0"/>
            </a:br>
            <a:r>
              <a:rPr lang="en-US" sz="4600" b="1" smtClean="0"/>
              <a:t>and Mutual Inductance</a:t>
            </a:r>
            <a:br>
              <a:rPr lang="en-US" sz="4600" b="1" smtClean="0"/>
            </a:br>
            <a:endParaRPr lang="en-US" sz="6000" b="1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8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8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9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78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7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2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31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83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94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7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34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7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0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0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01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11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66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8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3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76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45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51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84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95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77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7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20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54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66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18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59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21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05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23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14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99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9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6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09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73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28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37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19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29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76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1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4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8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3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4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53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On-screen Show (4:3)</PresentationFormat>
  <Paragraphs>1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Inductance, Capacitance and Mutual Inductance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Inductance, Capacitance and Mutual Inductance </dc:title>
  <dc:creator>LV</dc:creator>
  <cp:lastModifiedBy>LV</cp:lastModifiedBy>
  <cp:revision>1</cp:revision>
  <dcterms:created xsi:type="dcterms:W3CDTF">2020-09-01T03:10:29Z</dcterms:created>
  <dcterms:modified xsi:type="dcterms:W3CDTF">2020-09-01T03:10:29Z</dcterms:modified>
</cp:coreProperties>
</file>